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054B5-57B7-40AF-9C75-66FA7389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204E96-0684-48AC-A19D-C8366B7D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6FF6-6AA2-4699-93C4-6EE88FF53D24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567438-BB26-49E0-94E4-AB57A87A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83C0EE-7FDF-42E0-9C9E-725B99F8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8008-975E-42E4-81E0-1A2F75FA4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313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A49EF3-C198-4BC6-A405-A139CB67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C57C38-76AF-45B9-AC10-81DD33EE7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792DF-C1BF-48D6-8541-56B3CA699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86FF6-6AA2-4699-93C4-6EE88FF53D24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448AF-AB5F-4F78-9B3A-ABDA4D679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8D7F0B-4041-472C-B6BE-48732A4A8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18008-975E-42E4-81E0-1A2F75FA4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5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31A5DE-EE64-49CB-AB76-454791B2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551A2F-8F8E-4C21-A1E2-B5C4276C9E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1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42A9E7-5135-441F-B10A-7895CEAB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8DED82-B366-4FBF-8693-D195444D87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50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18D563-15F3-4F9C-858E-231FD8AC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F78D5B-3765-4A8F-9212-EFCA3DA9A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670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730D5A-BB49-4583-B12E-A68EA43F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85ABD-DC2C-4294-9E20-FFF45EB6F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555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D4AA11-425E-45F4-8AFE-2FB7FC30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97230B-AB1D-402A-9155-2F74D8CF4A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97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3FB91B-B299-492C-9DE7-9CCB8EB9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D5C86-16C1-4913-8E63-4C97B0F47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609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9C224C-F899-47BE-A8F3-A3414753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204A15-CAF7-45AA-A396-CE262D7E58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29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439F58-1212-4CD3-865F-87BCE0AE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BAB02E-EBBD-41FE-B5AE-7BAE4ED0F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71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C4F7D2-1CF9-4CD4-91B9-0909A1FE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E50B38-0554-44E5-B15E-EB77E1BC6E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15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353FF1-D8CE-42A5-9F32-CF96D769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51A20F-4A8B-4638-9426-D78594DCFF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393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77B018-7DF9-4448-BF66-24C3AFDD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73A07C-8052-4D50-B531-3EE90731C6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343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544175-B130-44AA-95AA-2D48FD81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C2D8E5-3862-4475-94E9-DEBBC57AB5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3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BDB67E-6B8A-4CBC-B61C-83614F3E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9E4A7E-0550-4022-8CB9-7649D4E59D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513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8AC7E1-88E8-47CF-A8DA-F2D49677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EBC7D-84D5-442A-AC07-975F6BDADE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03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375A92-9CB5-4A60-8782-54BD235C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4B1E41-F5E2-41FB-9422-E6A23B31C3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202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2F99FB-6154-4EAE-B8C5-99E40882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923236-5823-4E11-B775-DA10CA4C55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105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B3E5D8-A182-457B-8AFD-EC90DE05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D0973E-1C5F-4D6F-91CA-0443CBE149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693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E781F8-6930-45A1-8376-4F44AFA8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ECC994-6273-4837-88CC-D148A24FA4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534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AB555F-CC31-410E-BD6D-BE185DE5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7FBBB9-FD6F-4F84-AD81-78F1D88FD5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84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C2C11D-B4D9-4B14-80F7-0D386135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AEDFDC-B8F3-4B5B-B5F1-07DC1E1183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59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43E1FA-1B6C-4D1F-9324-9017E0CB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E667E-750F-4D33-9419-6037DFF199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184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026BB2-3112-4F58-97E6-6755ECC1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E047F0-EADC-4979-A356-2A8552A69B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8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2FE220-EF19-4813-A864-4A1D91D4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96D7EC-BB37-4EAB-A352-DA57C89350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73905F-6C23-4E6C-A148-3C4416E1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3F4CC-4331-4086-BA2F-CDA9C07F4A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1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8D947E-FCD9-48DD-A29E-EE42CDB4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26E423-0EB8-4E6C-A335-5075AA8D3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0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A03D98-95B5-41C1-97B1-502F3DEF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E485E9-3C66-4629-8FAA-4CBD4786EA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BEEF2B-DE3B-4DE1-B8B0-E3406FC6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9C2933-530D-47CA-90F2-AFC87199A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45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197E99-1EAE-40D9-932C-84C84F1D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EE2062-350F-4208-8C8D-D4753E4194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0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81C169-CE65-41E0-B7FF-DCE4B5E7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5B0F72-7F83-4E0D-8D78-59EA52E82B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5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828887-A739-4A4E-96E4-7BF49010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17E0AC-EFFF-4393-994A-891071B6AF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2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E117B0-F248-4E25-BE6B-992F0FEB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4133C6-6990-4097-9D02-47E1BFE282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61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DEC90F-E3E8-4DF7-9B12-136F60F9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5791E7-D7AF-4125-967F-865CDDEF2D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1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8E6705-ED06-41B3-A348-D38A433C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EA72C2-0A57-4681-BAF5-77CC5DD5FB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92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33FDEB-E467-474C-8C43-79E7B94D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837D01-2276-40BC-B0D9-6E0260A682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97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002717-99A6-4D2C-BA67-505ADDF0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AE137E-09D0-4A51-82C1-17E734A62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12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22164C-15FF-43FA-BF54-5DBDA76B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A9B962-BC67-4154-BB6F-EE140970FA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0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BA7D18-96E6-4CDB-8AAF-B8A501E1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F2533-6B40-4BDB-8D10-E97ED83088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3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754E34-D3CB-449D-AF76-9619080A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3B67D-FCCF-4F88-8463-07FE05A5CF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06E875-4643-44ED-A3E3-9D81E119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3D2556-A0AB-4F91-BCF4-A0D153EA32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18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9E1BE5-C19B-40B0-A9B3-B355746D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F5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9682A8-D874-4EB6-AEB0-BAA215EAA6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54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373F3D-2A11-49C9-8E74-A8B9046B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A31E4A-E515-467D-A04B-52C95E23F9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8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705768-BFBB-4084-B436-CDB8ABE3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7B30FE-FC13-43EC-B936-250DA6A3AA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4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078F75-479A-474A-8D7C-8DC4589B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835744-48BB-4D26-B908-35480DF8A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53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A66F83-6ED5-4FE9-8529-BC6FC573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090787-28A3-4C16-994B-087721E85C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9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E57C98-A2D2-4D36-86A5-6E6BECCF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CAB4A4-E83E-4919-B6CA-A060D3EDB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9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011CA1-3F1E-492D-A37B-9B62B053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E6EFA8-1CDC-45FC-8689-EFD28549E0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80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742996-340E-4314-821E-E4F25684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D76BC5-D0B4-4720-9604-E6536E19A9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2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B6642C-C662-4363-9DB8-D7A81BD9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A8FABD-F9F8-4995-84BA-94708CBCDE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60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61A0ED-F1B7-484B-9B61-48315DBE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9CA3E2-9F2D-4B65-88BE-53DD27C07A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00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820721-BEFE-42D1-B269-546555E9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C0C765-D45A-4E13-937D-560BB4ED4A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42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ED338D-69FF-4DFD-8D1D-981CB35A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194C51-18A2-4511-8281-CBB1E40D7F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429A60-19A9-456C-89CE-ED32C325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2EA9BB-784E-459C-A5B2-53958446E0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1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9BA972-FA0F-45CD-AAE2-AE6BF57F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EBDF9A-A4C8-49C1-B2DD-0B5AB1163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58EFEE-72DB-4EA4-8A84-795FAB38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BBD27-2B10-4CC8-8D3A-01899EA12B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0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EE08F7-61F5-49DA-92B8-42698BCD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36D95B-6A4D-4A7D-BC69-735D22F0F3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02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721AF7-565C-4857-A9E4-5982DC18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85C41B-61C4-48EE-8506-8B1ECE61C1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3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126415-D3AB-4A2F-B5E2-1918E266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0DABED-76B6-4820-9E51-D9AB5E1858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4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AFD548-CBEA-47CC-9182-0126F03B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D141D7-FA05-4518-9AFA-4C25E5BA3F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79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A008C7-F379-4D06-A23E-BF422A5A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585639-83BB-44E7-8E2F-8A961F696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8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9324AC-6C20-49FC-B3DE-4109273F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F359A1-D5CA-4DFE-BDCB-1668AC2C5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1C26BB-9ADF-4079-AB68-C5C78A5F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8698C3-2AC1-4450-BA51-949CD014EA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76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C53315-1B3F-4581-AF08-DCFD64CD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07A4A-311F-4AC6-8512-78D00C605F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93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CB5728-D093-4B4D-93C7-BE1DE637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61D7F9-380E-4F12-8C83-84F81F0E4C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DF8BE3-7BEB-46A6-80BB-202E2371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B4A614-610E-4863-AF20-1650E7777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8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D78B9D-5836-4085-A6E1-053D8A20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E6542-EFE7-4C76-914B-1BB159B64E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5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DA2DD2-53B8-4359-87A9-BAB466DA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12146D-9559-493A-999B-B6ACA37C5F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82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80A404-E19F-48D8-9182-FCC5FFCC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CFCCA3-3762-416F-B88B-D661F5DC7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54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9F2E78-54D2-47FB-A47F-ADEBC82F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2BD545-BB87-4519-B7AB-E0978DB3E6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7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8AABB3-0BD9-44F5-92F0-A9358EA9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D0F954-09D8-4995-A0CD-96C62E24D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49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FEA0CD-BA4C-45F6-9511-95ABAB29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67D8A0-DA9A-4FA7-BDF5-75BF37AB66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33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8B3624-4037-402E-AA73-CDB1A7A3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13814-4D4D-4DD8-A70C-06C7C3FC65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91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2C5F83-2976-44F3-96F4-9DD639A4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B3B4D6-DC2E-4C29-925E-040A13D863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3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53FACC-C421-496F-8696-3C7EAD69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818DE1-B235-4888-8AB9-F40CA5D0F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82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725C8C-2E5F-45E4-91BD-D2CED652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91DCB-59B2-41E9-B362-16599D3D5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5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469D66-5255-4D35-AC30-633299DA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49FADB-7413-4733-8DE4-BD00F92443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28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C9EF0C-ACA5-4E06-945E-F2E35994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D6FE9F-6476-4FAE-9B87-7372A3FC58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8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A5E4E3-7019-46AA-B9EE-26D961C3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EF498-76CC-4154-8005-0CB6F013D8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5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75862F-337A-4BC8-B3CD-270AFE88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2A5533-11B5-4D5B-BB65-C326C226CC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2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7B27DA-E8A9-44ED-A9AC-3781E1C4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栈溢出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F24BCB-3ED0-4EB0-8B89-6EF1ECC284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46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12FD2F-8D7B-4E23-910A-3C7A808B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923793-32B3-46B3-8521-8E8389A154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D36560-FF04-41A6-9F79-CC8AB81A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8464D5-9944-4496-A3F4-5B7BB9B9D0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0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CDF28D-4C1E-49AF-A765-99891EA8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28377-BA56-4A93-A41E-525C1976EF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2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30EC0C-F95D-482F-A235-D2860D73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83C000-1EFF-483E-897E-950588823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7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1D6F6D-7822-4F95-A9B2-AC9D737B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2C157F-806D-47D5-97FD-B557063938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87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D8FDCD-004C-4BCF-B9AC-15D4F525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C31166-9A27-4626-BBCB-2DEBF34104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6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E143A6-2727-4BEB-8A31-7A92083C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629C4A-6D70-4D9F-8793-52EED52059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E8876C-3C02-45DD-BC09-8DD9597F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53FAB2-4C22-4151-B5A7-2215747A24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01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2F08F6-216F-43E5-A77A-BC2BFDBD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759332-3166-4B50-B97E-13C56DD68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91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A1EC86-C6A7-4085-A415-1334493E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980F9F-1BB0-4AF7-929E-AE2EEF45AB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06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D4D116-80DF-44C2-BB0B-DC82FD6B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922F1-5470-420F-B40E-92797412A3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74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C1517E-AF14-4CF4-BE2F-0CF4671C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326ABB-7439-4819-8974-2FB0CBD68B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131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6FC4EC-7425-4914-98A6-14AF22C7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2322D0-52A9-42DC-A820-56DE2A902B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680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0977BA-6760-4D14-8736-1A48EC4C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F3ACB0-9BB4-4D05-8D02-EFB92C1CDA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0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B3F9C1-FD63-4316-9C0E-C79FC59C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C13F4D-5B9E-4312-A80D-2ACEDDD7D8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970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C8197D-EC4B-49C6-8905-7F3F76CC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546A39-547A-4C70-A352-4E91FF9945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57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60A713-05B3-4110-BBC5-299B0ACD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37F89D-53AB-4635-8937-A96D3AFBD2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4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13ADC5-8AFD-4E1C-958B-FF515BB7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DCB57A-CC8B-4799-AF83-205BD861D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30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4D269F-6ACC-456F-8C11-0CA2AF4D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3159A9-2E14-4F53-8C49-C9BB9C746C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3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B3B94D-015E-4AEC-B540-B55D84D1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EA63CE-3EBA-4037-8523-7FF0D2B1B5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21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4C4480-2E94-4826-9BC1-450BE35A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D1C2E3-83A3-4F98-A4D2-6C902ACC5D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67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03F334-426B-4564-8D00-FC876BA7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FB8C3E-22EC-44ED-BFD3-E785EBC259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008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F78661-8E5D-4A45-BE66-5D41B244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C28279-642D-4493-BC69-097E3F7A60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94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CAF09A-681E-462A-9CA3-B9105AF6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4D9B2C-ABB2-4FFB-A4BF-636669E67A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100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79CC6E-FDF2-4A06-9353-A9D4CFD2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AABF87-CD3B-4D8B-9235-FABCE71F5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0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9A16BC-86D6-4AB2-82F3-2B984FED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ED35EA-5D70-4C63-B7FB-1B72D59E1B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469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F5A07A-6817-490C-8681-7726EDC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28A359-CC2E-422C-BFD9-D59DBA8AA0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176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FA00D4-9D65-4E2D-BB77-0841E9DF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BE6875-D68C-478D-9AD2-086FB1A9E5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0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310C72-7C0E-4D65-A3A1-BC660506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9B3D33-1BC1-4D0C-A145-880BE3ACF4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58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A4C2D4-AB10-49BD-A1BE-A1CD025F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74296D-CABD-4869-9161-0F5D2AE1AA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50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682B59-3233-41B5-9A00-4CF69EFB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431599-6CB3-4B1E-A6D8-D41BD71327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63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B3187C-2C4D-4348-9BF6-ABB20017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62546D-F6D9-4DFD-8AD6-FA0D786D14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73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0E31CC-51C2-44BD-9DBD-42B396FE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20060C-D7C1-4FE4-8BD4-BA7425F3F3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413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26B036-0960-4318-8AC4-26470643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</a:t>
            </a:r>
            <a:r>
              <a:rPr lang="en-US" altLang="zh-CN"/>
              <a:t>——</a:t>
            </a:r>
            <a:r>
              <a:rPr lang="zh-CN" altLang="en-US">
                <a:solidFill>
                  <a:srgbClr val="FF0000"/>
                </a:solidFill>
              </a:rPr>
              <a:t>格式化串溢出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1AFF52-1375-4E5A-9F51-5154B2578E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304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82D706-19DB-4312-871F-32AD9368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5D3A2B-139D-49E6-93C2-98128FCFBB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06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87F33E-819F-4B05-9666-A3E31D2D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D1DDA-DA19-4276-9D73-05887B9E3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649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78638E-12AD-4F71-9E02-6EB97C95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960C9D-8E31-4F01-9938-5BA173223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45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3CD8CF-BEB8-4F2E-97B3-7A46CE7F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19D978-D2B7-4A4C-9728-01680FA958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77E006-EEDC-4D2E-819F-5B340616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312F4F-1857-4907-A6B0-3EE2D301BA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03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全屏显示(4:3)</PresentationFormat>
  <Paragraphs>7</Paragraphs>
  <Slides>118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2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缓冲区溢出——栈溢出</vt:lpstr>
      <vt:lpstr>缓冲区溢出——栈溢出</vt:lpstr>
      <vt:lpstr>PowerPoint 演示文稿</vt:lpstr>
      <vt:lpstr>缓冲区溢出——栈溢出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缓冲区溢出——栈溢出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缓冲区溢出——格式化串溢出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2021-11-27T02:40:08Z</dcterms:created>
  <dcterms:modified xsi:type="dcterms:W3CDTF">2021-11-27T02:40:08Z</dcterms:modified>
</cp:coreProperties>
</file>